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797675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DD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92" autoAdjust="0"/>
    <p:restoredTop sz="90929"/>
  </p:normalViewPr>
  <p:slideViewPr>
    <p:cSldViewPr>
      <p:cViewPr>
        <p:scale>
          <a:sx n="100" d="100"/>
          <a:sy n="100" d="100"/>
        </p:scale>
        <p:origin x="-3258" y="104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57625" y="8810625"/>
            <a:ext cx="2143125" cy="357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6000750" y="8810625"/>
            <a:ext cx="642938" cy="2143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2359025" y="8070850"/>
            <a:ext cx="4497388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3684588" y="8070850"/>
            <a:ext cx="3165475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r>
              <a:rPr lang="fr-FR" sz="800" b="1" u="sng"/>
              <a:t>CENTRE HOSPITALIER REGIONAL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 b="1" u="sng"/>
              <a:t>D’ORLEANS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HOPITAL DE LA SOURCE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 u="sng"/>
              <a:t>45100 ORLEANS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SCHEMA DE PRINCIPE DE L’INSTALLATION ELECTRIQUE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SYNOPTIQUE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687763" y="837565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pic>
        <p:nvPicPr>
          <p:cNvPr id="1029" name="Picture 10" descr="O:\Documentation\Aide exploitation\logonouveau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438400" y="8308975"/>
            <a:ext cx="1193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359025" y="8985250"/>
            <a:ext cx="1296988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sz="700"/>
              <a:t>13-17 Rue Salneuve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75854 PARIS CEDEX 17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Tél. : 01.40.54.58.00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Fax : 01.40.54.58.88</a:t>
            </a: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3687763" y="9518650"/>
            <a:ext cx="80645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fr-FR" sz="800"/>
              <a:t>Référence</a:t>
            </a:r>
          </a:p>
          <a:p>
            <a:pPr algn="ctr">
              <a:defRPr/>
            </a:pPr>
            <a:r>
              <a:rPr lang="fr-FR" sz="800"/>
              <a:t>668200-05-64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4494213" y="9521825"/>
            <a:ext cx="730250" cy="377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fr-FR" sz="800"/>
              <a:t>Dessin n°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5221288" y="9518650"/>
            <a:ext cx="873125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fr-FR" sz="800"/>
              <a:t>Date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6094413" y="9061450"/>
            <a:ext cx="763587" cy="223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800"/>
              <a:t>Modifications</a:t>
            </a: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auto">
          <a:xfrm>
            <a:off x="6475413" y="951865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auto">
          <a:xfrm>
            <a:off x="6094413" y="967105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6094413" y="9290050"/>
            <a:ext cx="7620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43" name="Line 19"/>
          <p:cNvSpPr>
            <a:spLocks noChangeShapeType="1"/>
          </p:cNvSpPr>
          <p:nvPr/>
        </p:nvSpPr>
        <p:spPr bwMode="auto">
          <a:xfrm>
            <a:off x="6475413" y="92900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1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428868" y="4452934"/>
            <a:ext cx="1857388" cy="78581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800" dirty="0" smtClean="0">
                <a:solidFill>
                  <a:schemeClr val="tx1"/>
                </a:solidFill>
              </a:rPr>
              <a:t>TPN 2-00-GE31</a:t>
            </a:r>
            <a:endParaRPr lang="fr-FR" sz="1800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14422" y="6381760"/>
            <a:ext cx="1571636" cy="785818"/>
          </a:xfrm>
          <a:prstGeom prst="rect">
            <a:avLst/>
          </a:prstGeom>
          <a:solidFill>
            <a:srgbClr val="6DD9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800" dirty="0" smtClean="0">
                <a:solidFill>
                  <a:schemeClr val="tx1"/>
                </a:solidFill>
              </a:rPr>
              <a:t>TGBT PN-N</a:t>
            </a:r>
          </a:p>
          <a:p>
            <a:pPr algn="ctr"/>
            <a:r>
              <a:rPr lang="fr-FR" sz="1800" dirty="0" smtClean="0">
                <a:solidFill>
                  <a:schemeClr val="tx1"/>
                </a:solidFill>
              </a:rPr>
              <a:t>T4-8</a:t>
            </a:r>
          </a:p>
        </p:txBody>
      </p:sp>
      <p:sp>
        <p:nvSpPr>
          <p:cNvPr id="5" name="Rectangle 4"/>
          <p:cNvSpPr/>
          <p:nvPr/>
        </p:nvSpPr>
        <p:spPr>
          <a:xfrm>
            <a:off x="3643314" y="6381760"/>
            <a:ext cx="1571636" cy="785818"/>
          </a:xfrm>
          <a:prstGeom prst="rect">
            <a:avLst/>
          </a:prstGeom>
          <a:solidFill>
            <a:srgbClr val="6DD9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800" dirty="0" smtClean="0">
                <a:solidFill>
                  <a:schemeClr val="tx1"/>
                </a:solidFill>
              </a:rPr>
              <a:t>TGBT PN-S</a:t>
            </a:r>
          </a:p>
          <a:p>
            <a:pPr algn="ctr"/>
            <a:r>
              <a:rPr lang="fr-FR" sz="1800" dirty="0" smtClean="0">
                <a:solidFill>
                  <a:schemeClr val="tx1"/>
                </a:solidFill>
              </a:rPr>
              <a:t>T2-2</a:t>
            </a:r>
          </a:p>
        </p:txBody>
      </p:sp>
      <p:cxnSp>
        <p:nvCxnSpPr>
          <p:cNvPr id="7" name="Connecteur en angle 6"/>
          <p:cNvCxnSpPr>
            <a:stCxn id="4" idx="0"/>
          </p:cNvCxnSpPr>
          <p:nvPr/>
        </p:nvCxnSpPr>
        <p:spPr>
          <a:xfrm rot="5400000" flipH="1" flipV="1">
            <a:off x="1928802" y="5310190"/>
            <a:ext cx="1143008" cy="100013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en angle 8"/>
          <p:cNvCxnSpPr>
            <a:stCxn id="5" idx="0"/>
          </p:cNvCxnSpPr>
          <p:nvPr/>
        </p:nvCxnSpPr>
        <p:spPr>
          <a:xfrm rot="16200000" flipV="1">
            <a:off x="3429000" y="5381628"/>
            <a:ext cx="1143008" cy="85725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3786190" y="8810652"/>
            <a:ext cx="221457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 smtClean="0"/>
              <a:t>SYNOPTIQUE DISTRIBUTION PN</a:t>
            </a:r>
            <a:endParaRPr lang="fr-FR" sz="1050" dirty="0"/>
          </a:p>
        </p:txBody>
      </p:sp>
      <p:sp>
        <p:nvSpPr>
          <p:cNvPr id="11" name="ZoneTexte 10"/>
          <p:cNvSpPr txBox="1"/>
          <p:nvPr/>
        </p:nvSpPr>
        <p:spPr>
          <a:xfrm>
            <a:off x="3714752" y="9096404"/>
            <a:ext cx="24288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 smtClean="0"/>
              <a:t>DEPART REANIMATION CHIRURGICALE</a:t>
            </a:r>
            <a:endParaRPr lang="fr-FR" sz="900" dirty="0"/>
          </a:p>
        </p:txBody>
      </p:sp>
      <p:sp>
        <p:nvSpPr>
          <p:cNvPr id="12" name="ZoneTexte 11"/>
          <p:cNvSpPr txBox="1"/>
          <p:nvPr/>
        </p:nvSpPr>
        <p:spPr>
          <a:xfrm>
            <a:off x="4572008" y="9596470"/>
            <a:ext cx="5000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 smtClean="0"/>
              <a:t>108</a:t>
            </a:r>
            <a:endParaRPr lang="fr-FR" sz="1050" dirty="0"/>
          </a:p>
        </p:txBody>
      </p:sp>
      <p:sp>
        <p:nvSpPr>
          <p:cNvPr id="13" name="ZoneTexte 12"/>
          <p:cNvSpPr txBox="1"/>
          <p:nvPr/>
        </p:nvSpPr>
        <p:spPr>
          <a:xfrm>
            <a:off x="5286388" y="9596470"/>
            <a:ext cx="85725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 smtClean="0"/>
              <a:t>19/12/2011</a:t>
            </a:r>
            <a:endParaRPr lang="fr-FR" sz="105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ynoptique CHRO PORTRAIT">
  <a:themeElements>
    <a:clrScheme name="Thème Offic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tx1"/>
          </a:solidFill>
        </a:ln>
      </a:spPr>
      <a:bodyPr rtlCol="0" anchor="ctr"/>
      <a:lstStyle>
        <a:defPPr algn="ctr">
          <a:defRPr sz="18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synoptique CHRO PORTRAIT</Template>
  <TotalTime>6</TotalTime>
  <Words>16</Words>
  <Application>Microsoft Office PowerPoint</Application>
  <PresentationFormat>Format A4 (210 x 297 mm)</PresentationFormat>
  <Paragraphs>9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synoptique CHRO PORTRAIT</vt:lpstr>
      <vt:lpstr>Diapositive 1</vt:lpstr>
    </vt:vector>
  </TitlesOfParts>
  <Company>Apave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bellenfant caroline</dc:creator>
  <cp:lastModifiedBy>delhommet</cp:lastModifiedBy>
  <cp:revision>3</cp:revision>
  <dcterms:created xsi:type="dcterms:W3CDTF">2011-11-04T15:34:00Z</dcterms:created>
  <dcterms:modified xsi:type="dcterms:W3CDTF">2011-12-19T13:18:37Z</dcterms:modified>
</cp:coreProperties>
</file>